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8280400" cy="4679950"/>
  <p:notesSz cx="6888163" cy="10018713"/>
  <p:defaultTextStyle>
    <a:defPPr>
      <a:defRPr lang="ja-JP"/>
    </a:defPPr>
    <a:lvl1pPr marL="0" algn="l" defTabSz="281165" rtl="0" eaLnBrk="1" latinLnBrk="0" hangingPunct="1">
      <a:defRPr kumimoji="1" sz="500" kern="1200">
        <a:solidFill>
          <a:schemeClr val="tx1"/>
        </a:solidFill>
        <a:latin typeface="+mn-lt"/>
        <a:ea typeface="+mn-ea"/>
        <a:cs typeface="+mn-cs"/>
      </a:defRPr>
    </a:lvl1pPr>
    <a:lvl2pPr marL="140583" algn="l" defTabSz="281165" rtl="0" eaLnBrk="1" latinLnBrk="0" hangingPunct="1">
      <a:defRPr kumimoji="1" sz="500" kern="1200">
        <a:solidFill>
          <a:schemeClr val="tx1"/>
        </a:solidFill>
        <a:latin typeface="+mn-lt"/>
        <a:ea typeface="+mn-ea"/>
        <a:cs typeface="+mn-cs"/>
      </a:defRPr>
    </a:lvl2pPr>
    <a:lvl3pPr marL="281165" algn="l" defTabSz="281165" rtl="0" eaLnBrk="1" latinLnBrk="0" hangingPunct="1">
      <a:defRPr kumimoji="1" sz="500" kern="1200">
        <a:solidFill>
          <a:schemeClr val="tx1"/>
        </a:solidFill>
        <a:latin typeface="+mn-lt"/>
        <a:ea typeface="+mn-ea"/>
        <a:cs typeface="+mn-cs"/>
      </a:defRPr>
    </a:lvl3pPr>
    <a:lvl4pPr marL="421746" algn="l" defTabSz="281165" rtl="0" eaLnBrk="1" latinLnBrk="0" hangingPunct="1">
      <a:defRPr kumimoji="1" sz="500" kern="1200">
        <a:solidFill>
          <a:schemeClr val="tx1"/>
        </a:solidFill>
        <a:latin typeface="+mn-lt"/>
        <a:ea typeface="+mn-ea"/>
        <a:cs typeface="+mn-cs"/>
      </a:defRPr>
    </a:lvl4pPr>
    <a:lvl5pPr marL="562329" algn="l" defTabSz="281165" rtl="0" eaLnBrk="1" latinLnBrk="0" hangingPunct="1">
      <a:defRPr kumimoji="1" sz="500" kern="1200">
        <a:solidFill>
          <a:schemeClr val="tx1"/>
        </a:solidFill>
        <a:latin typeface="+mn-lt"/>
        <a:ea typeface="+mn-ea"/>
        <a:cs typeface="+mn-cs"/>
      </a:defRPr>
    </a:lvl5pPr>
    <a:lvl6pPr marL="702911" algn="l" defTabSz="281165" rtl="0" eaLnBrk="1" latinLnBrk="0" hangingPunct="1">
      <a:defRPr kumimoji="1" sz="500" kern="1200">
        <a:solidFill>
          <a:schemeClr val="tx1"/>
        </a:solidFill>
        <a:latin typeface="+mn-lt"/>
        <a:ea typeface="+mn-ea"/>
        <a:cs typeface="+mn-cs"/>
      </a:defRPr>
    </a:lvl6pPr>
    <a:lvl7pPr marL="843494" algn="l" defTabSz="281165" rtl="0" eaLnBrk="1" latinLnBrk="0" hangingPunct="1">
      <a:defRPr kumimoji="1" sz="500" kern="1200">
        <a:solidFill>
          <a:schemeClr val="tx1"/>
        </a:solidFill>
        <a:latin typeface="+mn-lt"/>
        <a:ea typeface="+mn-ea"/>
        <a:cs typeface="+mn-cs"/>
      </a:defRPr>
    </a:lvl7pPr>
    <a:lvl8pPr marL="984076" algn="l" defTabSz="281165" rtl="0" eaLnBrk="1" latinLnBrk="0" hangingPunct="1">
      <a:defRPr kumimoji="1" sz="500" kern="1200">
        <a:solidFill>
          <a:schemeClr val="tx1"/>
        </a:solidFill>
        <a:latin typeface="+mn-lt"/>
        <a:ea typeface="+mn-ea"/>
        <a:cs typeface="+mn-cs"/>
      </a:defRPr>
    </a:lvl8pPr>
    <a:lvl9pPr marL="1124658" algn="l" defTabSz="281165" rtl="0" eaLnBrk="1" latinLnBrk="0" hangingPunct="1">
      <a:defRPr kumimoji="1" sz="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75">
          <p15:clr>
            <a:srgbClr val="A4A3A4"/>
          </p15:clr>
        </p15:guide>
        <p15:guide id="2" pos="2610">
          <p15:clr>
            <a:srgbClr val="A4A3A4"/>
          </p15:clr>
        </p15:guide>
      </p15:sldGuideLst>
    </p:ext>
    <p:ext uri="{2D200454-40CA-4A62-9FC3-DE9A4176ACB9}">
      <p15:notesGuideLst xmlns:p15="http://schemas.microsoft.com/office/powerpoint/2012/main">
        <p15:guide id="1" orient="horz" pos="3156" userDrawn="1">
          <p15:clr>
            <a:srgbClr val="A4A3A4"/>
          </p15:clr>
        </p15:guide>
        <p15:guide id="2"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0208"/>
    <a:srgbClr val="CCFFCC"/>
    <a:srgbClr val="008000"/>
    <a:srgbClr val="FF5050"/>
    <a:srgbClr val="FFFF66"/>
    <a:srgbClr val="009999"/>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238" autoAdjust="0"/>
  </p:normalViewPr>
  <p:slideViewPr>
    <p:cSldViewPr>
      <p:cViewPr>
        <p:scale>
          <a:sx n="200" d="100"/>
          <a:sy n="200" d="100"/>
        </p:scale>
        <p:origin x="-3180" y="-1368"/>
      </p:cViewPr>
      <p:guideLst>
        <p:guide orient="horz" pos="1475"/>
        <p:guide pos="261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86" y="-90"/>
      </p:cViewPr>
      <p:guideLst>
        <p:guide orient="horz" pos="3156"/>
        <p:guide pos="217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0936"/>
          </a:xfrm>
          <a:prstGeom prst="rect">
            <a:avLst/>
          </a:prstGeom>
        </p:spPr>
        <p:txBody>
          <a:bodyPr vert="horz" lIns="96606" tIns="48303" rIns="96606" bIns="48303"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0936"/>
          </a:xfrm>
          <a:prstGeom prst="rect">
            <a:avLst/>
          </a:prstGeom>
        </p:spPr>
        <p:txBody>
          <a:bodyPr vert="horz" lIns="96606" tIns="48303" rIns="96606" bIns="48303" rtlCol="0"/>
          <a:lstStyle>
            <a:lvl1pPr algn="r">
              <a:defRPr sz="1300"/>
            </a:lvl1pPr>
          </a:lstStyle>
          <a:p>
            <a:fld id="{F95CE00D-B352-4A7B-BCD7-7FA7C465B9F0}" type="datetimeFigureOut">
              <a:rPr kumimoji="1" lang="ja-JP" altLang="en-US" smtClean="0"/>
              <a:t>2023/1/29</a:t>
            </a:fld>
            <a:endParaRPr kumimoji="1" lang="ja-JP" altLang="en-US"/>
          </a:p>
        </p:txBody>
      </p:sp>
      <p:sp>
        <p:nvSpPr>
          <p:cNvPr id="4" name="スライド イメージ プレースホルダー 3"/>
          <p:cNvSpPr>
            <a:spLocks noGrp="1" noRot="1" noChangeAspect="1"/>
          </p:cNvSpPr>
          <p:nvPr>
            <p:ph type="sldImg" idx="2"/>
          </p:nvPr>
        </p:nvSpPr>
        <p:spPr>
          <a:xfrm>
            <a:off x="120650" y="750888"/>
            <a:ext cx="6646863" cy="3757612"/>
          </a:xfrm>
          <a:prstGeom prst="rect">
            <a:avLst/>
          </a:prstGeom>
          <a:noFill/>
          <a:ln w="12700">
            <a:solidFill>
              <a:prstClr val="black"/>
            </a:solidFill>
          </a:ln>
        </p:spPr>
        <p:txBody>
          <a:bodyPr vert="horz" lIns="96606" tIns="48303" rIns="96606" bIns="48303" rtlCol="0" anchor="ctr"/>
          <a:lstStyle/>
          <a:p>
            <a:endParaRPr lang="ja-JP" altLang="en-US"/>
          </a:p>
        </p:txBody>
      </p:sp>
      <p:sp>
        <p:nvSpPr>
          <p:cNvPr id="5" name="ノート プレースホルダー 4"/>
          <p:cNvSpPr>
            <a:spLocks noGrp="1"/>
          </p:cNvSpPr>
          <p:nvPr>
            <p:ph type="body" sz="quarter" idx="3"/>
          </p:nvPr>
        </p:nvSpPr>
        <p:spPr>
          <a:xfrm>
            <a:off x="688817" y="4758889"/>
            <a:ext cx="5510530" cy="4508421"/>
          </a:xfrm>
          <a:prstGeom prst="rect">
            <a:avLst/>
          </a:prstGeom>
        </p:spPr>
        <p:txBody>
          <a:bodyPr vert="horz" lIns="96606" tIns="48303" rIns="96606" bIns="4830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6038"/>
            <a:ext cx="2984871" cy="500936"/>
          </a:xfrm>
          <a:prstGeom prst="rect">
            <a:avLst/>
          </a:prstGeom>
        </p:spPr>
        <p:txBody>
          <a:bodyPr vert="horz" lIns="96606" tIns="48303" rIns="96606" bIns="48303"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6038"/>
            <a:ext cx="2984871" cy="500936"/>
          </a:xfrm>
          <a:prstGeom prst="rect">
            <a:avLst/>
          </a:prstGeom>
        </p:spPr>
        <p:txBody>
          <a:bodyPr vert="horz" lIns="96606" tIns="48303" rIns="96606" bIns="48303" rtlCol="0" anchor="b"/>
          <a:lstStyle>
            <a:lvl1pPr algn="r">
              <a:defRPr sz="1300"/>
            </a:lvl1pPr>
          </a:lstStyle>
          <a:p>
            <a:fld id="{A9A05B2B-004B-4F7E-A2A9-9D2028FFD1A0}" type="slidenum">
              <a:rPr kumimoji="1" lang="ja-JP" altLang="en-US" smtClean="0"/>
              <a:t>‹#›</a:t>
            </a:fld>
            <a:endParaRPr kumimoji="1" lang="ja-JP" altLang="en-US"/>
          </a:p>
        </p:txBody>
      </p:sp>
    </p:spTree>
    <p:extLst>
      <p:ext uri="{BB962C8B-B14F-4D97-AF65-F5344CB8AC3E}">
        <p14:creationId xmlns:p14="http://schemas.microsoft.com/office/powerpoint/2010/main" val="3587262180"/>
      </p:ext>
    </p:extLst>
  </p:cSld>
  <p:clrMap bg1="lt1" tx1="dk1" bg2="lt2" tx2="dk2" accent1="accent1" accent2="accent2" accent3="accent3" accent4="accent4" accent5="accent5" accent6="accent6" hlink="hlink" folHlink="folHlink"/>
  <p:notesStyle>
    <a:lvl1pPr marL="0" algn="l" defTabSz="221882" rtl="0" eaLnBrk="1" latinLnBrk="0" hangingPunct="1">
      <a:defRPr kumimoji="1" sz="300" kern="1200">
        <a:solidFill>
          <a:schemeClr val="tx1"/>
        </a:solidFill>
        <a:latin typeface="+mn-lt"/>
        <a:ea typeface="+mn-ea"/>
        <a:cs typeface="+mn-cs"/>
      </a:defRPr>
    </a:lvl1pPr>
    <a:lvl2pPr marL="110942" algn="l" defTabSz="221882" rtl="0" eaLnBrk="1" latinLnBrk="0" hangingPunct="1">
      <a:defRPr kumimoji="1" sz="300" kern="1200">
        <a:solidFill>
          <a:schemeClr val="tx1"/>
        </a:solidFill>
        <a:latin typeface="+mn-lt"/>
        <a:ea typeface="+mn-ea"/>
        <a:cs typeface="+mn-cs"/>
      </a:defRPr>
    </a:lvl2pPr>
    <a:lvl3pPr marL="221882" algn="l" defTabSz="221882" rtl="0" eaLnBrk="1" latinLnBrk="0" hangingPunct="1">
      <a:defRPr kumimoji="1" sz="300" kern="1200">
        <a:solidFill>
          <a:schemeClr val="tx1"/>
        </a:solidFill>
        <a:latin typeface="+mn-lt"/>
        <a:ea typeface="+mn-ea"/>
        <a:cs typeface="+mn-cs"/>
      </a:defRPr>
    </a:lvl3pPr>
    <a:lvl4pPr marL="332824" algn="l" defTabSz="221882" rtl="0" eaLnBrk="1" latinLnBrk="0" hangingPunct="1">
      <a:defRPr kumimoji="1" sz="300" kern="1200">
        <a:solidFill>
          <a:schemeClr val="tx1"/>
        </a:solidFill>
        <a:latin typeface="+mn-lt"/>
        <a:ea typeface="+mn-ea"/>
        <a:cs typeface="+mn-cs"/>
      </a:defRPr>
    </a:lvl4pPr>
    <a:lvl5pPr marL="443765" algn="l" defTabSz="221882" rtl="0" eaLnBrk="1" latinLnBrk="0" hangingPunct="1">
      <a:defRPr kumimoji="1" sz="300" kern="1200">
        <a:solidFill>
          <a:schemeClr val="tx1"/>
        </a:solidFill>
        <a:latin typeface="+mn-lt"/>
        <a:ea typeface="+mn-ea"/>
        <a:cs typeface="+mn-cs"/>
      </a:defRPr>
    </a:lvl5pPr>
    <a:lvl6pPr marL="554707" algn="l" defTabSz="221882" rtl="0" eaLnBrk="1" latinLnBrk="0" hangingPunct="1">
      <a:defRPr kumimoji="1" sz="300" kern="1200">
        <a:solidFill>
          <a:schemeClr val="tx1"/>
        </a:solidFill>
        <a:latin typeface="+mn-lt"/>
        <a:ea typeface="+mn-ea"/>
        <a:cs typeface="+mn-cs"/>
      </a:defRPr>
    </a:lvl6pPr>
    <a:lvl7pPr marL="665647" algn="l" defTabSz="221882" rtl="0" eaLnBrk="1" latinLnBrk="0" hangingPunct="1">
      <a:defRPr kumimoji="1" sz="300" kern="1200">
        <a:solidFill>
          <a:schemeClr val="tx1"/>
        </a:solidFill>
        <a:latin typeface="+mn-lt"/>
        <a:ea typeface="+mn-ea"/>
        <a:cs typeface="+mn-cs"/>
      </a:defRPr>
    </a:lvl7pPr>
    <a:lvl8pPr marL="776589" algn="l" defTabSz="221882" rtl="0" eaLnBrk="1" latinLnBrk="0" hangingPunct="1">
      <a:defRPr kumimoji="1" sz="300" kern="1200">
        <a:solidFill>
          <a:schemeClr val="tx1"/>
        </a:solidFill>
        <a:latin typeface="+mn-lt"/>
        <a:ea typeface="+mn-ea"/>
        <a:cs typeface="+mn-cs"/>
      </a:defRPr>
    </a:lvl8pPr>
    <a:lvl9pPr marL="887530" algn="l" defTabSz="221882" rtl="0" eaLnBrk="1" latinLnBrk="0" hangingPunct="1">
      <a:defRPr kumimoji="1" sz="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9A05B2B-004B-4F7E-A2A9-9D2028FFD1A0}" type="slidenum">
              <a:rPr kumimoji="1" lang="ja-JP" altLang="en-US" smtClean="0"/>
              <a:t>1</a:t>
            </a:fld>
            <a:endParaRPr kumimoji="1" lang="ja-JP" altLang="en-US"/>
          </a:p>
        </p:txBody>
      </p:sp>
    </p:spTree>
    <p:extLst>
      <p:ext uri="{BB962C8B-B14F-4D97-AF65-F5344CB8AC3E}">
        <p14:creationId xmlns:p14="http://schemas.microsoft.com/office/powerpoint/2010/main" val="336570695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749300" y="1235075"/>
            <a:ext cx="6781800" cy="2209800"/>
          </a:xfrm>
          <a:prstGeom prst="rect">
            <a:avLst/>
          </a:prstGeom>
        </p:spPr>
      </p:pic>
    </p:spTree>
    <p:extLst>
      <p:ext uri="{BB962C8B-B14F-4D97-AF65-F5344CB8AC3E}">
        <p14:creationId xmlns:p14="http://schemas.microsoft.com/office/powerpoint/2010/main" val="15151000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e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emf"/><Relationship Id="rId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 name="図 29"/>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406400" y="892175"/>
            <a:ext cx="7467600" cy="2895600"/>
          </a:xfrm>
          <a:prstGeom prst="rect">
            <a:avLst/>
          </a:prstGeom>
        </p:spPr>
      </p:pic>
      <p:sp>
        <p:nvSpPr>
          <p:cNvPr id="2" name="テキスト ボックス 1"/>
          <p:cNvSpPr txBox="1"/>
          <p:nvPr userDrawn="1"/>
        </p:nvSpPr>
        <p:spPr>
          <a:xfrm>
            <a:off x="2274151" y="156741"/>
            <a:ext cx="2767294" cy="268626"/>
          </a:xfrm>
          <a:prstGeom prst="rect">
            <a:avLst/>
          </a:prstGeom>
          <a:noFill/>
        </p:spPr>
        <p:txBody>
          <a:bodyPr wrap="square" lIns="22188" tIns="11094" rIns="22188" bIns="11094" rtlCol="0">
            <a:spAutoFit/>
          </a:bodyPr>
          <a:lstStyle/>
          <a:p>
            <a:r>
              <a:rPr kumimoji="1" lang="ja-JP" altLang="en-US" sz="1600" b="1" dirty="0"/>
              <a:t>２つ折り名刺</a:t>
            </a:r>
            <a:r>
              <a:rPr kumimoji="1" lang="en-US" altLang="ja-JP" sz="1600" b="1" dirty="0"/>
              <a:t>_</a:t>
            </a:r>
            <a:r>
              <a:rPr kumimoji="1" lang="ja-JP" altLang="en-US" sz="1600" b="1" dirty="0"/>
              <a:t>横折り</a:t>
            </a:r>
            <a:r>
              <a:rPr kumimoji="1" lang="en-US" altLang="ja-JP" sz="1600" b="1" dirty="0"/>
              <a:t>_</a:t>
            </a:r>
            <a:r>
              <a:rPr kumimoji="1" lang="ja-JP" altLang="en-US" sz="1600" b="1" dirty="0"/>
              <a:t>ウラ面</a:t>
            </a:r>
            <a:endParaRPr kumimoji="1" lang="en-US" altLang="ja-JP" sz="1600" b="1" dirty="0"/>
          </a:p>
        </p:txBody>
      </p:sp>
      <p:sp>
        <p:nvSpPr>
          <p:cNvPr id="3" name="テキスト ボックス 2"/>
          <p:cNvSpPr txBox="1"/>
          <p:nvPr userDrawn="1"/>
        </p:nvSpPr>
        <p:spPr>
          <a:xfrm>
            <a:off x="2274481" y="429896"/>
            <a:ext cx="820663" cy="145515"/>
          </a:xfrm>
          <a:prstGeom prst="rect">
            <a:avLst/>
          </a:prstGeom>
          <a:noFill/>
        </p:spPr>
        <p:txBody>
          <a:bodyPr wrap="none" lIns="22188" tIns="11094" rIns="22188" bIns="11094" rtlCol="0">
            <a:spAutoFit/>
          </a:bodyPr>
          <a:lstStyle/>
          <a:p>
            <a:r>
              <a:rPr kumimoji="1" lang="ja-JP" altLang="en-US" sz="800" dirty="0">
                <a:solidFill>
                  <a:schemeClr val="bg1">
                    <a:lumMod val="50000"/>
                  </a:schemeClr>
                </a:solidFill>
              </a:rPr>
              <a:t>●</a:t>
            </a:r>
            <a:r>
              <a:rPr kumimoji="1" lang="en-US" altLang="ja-JP" sz="800" dirty="0">
                <a:solidFill>
                  <a:schemeClr val="bg1">
                    <a:lumMod val="50000"/>
                  </a:schemeClr>
                </a:solidFill>
              </a:rPr>
              <a:t>182mm x 55mm</a:t>
            </a:r>
            <a:endParaRPr kumimoji="1" lang="ja-JP" altLang="en-US" sz="800" dirty="0">
              <a:solidFill>
                <a:schemeClr val="bg1">
                  <a:lumMod val="50000"/>
                </a:schemeClr>
              </a:solidFill>
            </a:endParaRPr>
          </a:p>
        </p:txBody>
      </p:sp>
      <p:pic>
        <p:nvPicPr>
          <p:cNvPr id="8" name="Picture 5" descr="C:\Users\MHT22\Desktop\powerpoint\PDF変換.emf"/>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b="56634"/>
          <a:stretch/>
        </p:blipFill>
        <p:spPr bwMode="auto">
          <a:xfrm>
            <a:off x="4572247" y="4068167"/>
            <a:ext cx="3670281" cy="2160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ht6\Desktop\powerpoint\Line-guide.emf"/>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23776" y="3855357"/>
            <a:ext cx="2952328" cy="79320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mht6\Desktop\powerpoint\card-2ori\ガイド\yoko_ura.emf"/>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796384" y="122802"/>
            <a:ext cx="2304256" cy="791350"/>
          </a:xfrm>
          <a:prstGeom prst="rect">
            <a:avLst/>
          </a:prstGeom>
          <a:noFill/>
          <a:extLst>
            <a:ext uri="{909E8E84-426E-40DD-AFC4-6F175D3DCCD1}">
              <a14:hiddenFill xmlns:a14="http://schemas.microsoft.com/office/drawing/2010/main">
                <a:solidFill>
                  <a:srgbClr val="FFFFFF"/>
                </a:solidFill>
              </a14:hiddenFill>
            </a:ext>
          </a:extLst>
        </p:spPr>
      </p:pic>
      <p:sp>
        <p:nvSpPr>
          <p:cNvPr id="7" name="Freeform 5"/>
          <p:cNvSpPr>
            <a:spLocks/>
          </p:cNvSpPr>
          <p:nvPr userDrawn="1"/>
        </p:nvSpPr>
        <p:spPr bwMode="auto">
          <a:xfrm>
            <a:off x="4021138" y="606425"/>
            <a:ext cx="249237" cy="227013"/>
          </a:xfrm>
          <a:custGeom>
            <a:avLst/>
            <a:gdLst>
              <a:gd name="T0" fmla="*/ 308 w 326"/>
              <a:gd name="T1" fmla="*/ 135 h 298"/>
              <a:gd name="T2" fmla="*/ 179 w 326"/>
              <a:gd name="T3" fmla="*/ 135 h 298"/>
              <a:gd name="T4" fmla="*/ 326 w 326"/>
              <a:gd name="T5" fmla="*/ 276 h 298"/>
              <a:gd name="T6" fmla="*/ 310 w 326"/>
              <a:gd name="T7" fmla="*/ 298 h 298"/>
              <a:gd name="T8" fmla="*/ 164 w 326"/>
              <a:gd name="T9" fmla="*/ 160 h 298"/>
              <a:gd name="T10" fmla="*/ 14 w 326"/>
              <a:gd name="T11" fmla="*/ 298 h 298"/>
              <a:gd name="T12" fmla="*/ 0 w 326"/>
              <a:gd name="T13" fmla="*/ 278 h 298"/>
              <a:gd name="T14" fmla="*/ 144 w 326"/>
              <a:gd name="T15" fmla="*/ 135 h 298"/>
              <a:gd name="T16" fmla="*/ 17 w 326"/>
              <a:gd name="T17" fmla="*/ 135 h 298"/>
              <a:gd name="T18" fmla="*/ 17 w 326"/>
              <a:gd name="T19" fmla="*/ 111 h 298"/>
              <a:gd name="T20" fmla="*/ 146 w 326"/>
              <a:gd name="T21" fmla="*/ 111 h 298"/>
              <a:gd name="T22" fmla="*/ 147 w 326"/>
              <a:gd name="T23" fmla="*/ 89 h 298"/>
              <a:gd name="T24" fmla="*/ 147 w 326"/>
              <a:gd name="T25" fmla="*/ 24 h 298"/>
              <a:gd name="T26" fmla="*/ 6 w 326"/>
              <a:gd name="T27" fmla="*/ 24 h 298"/>
              <a:gd name="T28" fmla="*/ 6 w 326"/>
              <a:gd name="T29" fmla="*/ 0 h 298"/>
              <a:gd name="T30" fmla="*/ 317 w 326"/>
              <a:gd name="T31" fmla="*/ 0 h 298"/>
              <a:gd name="T32" fmla="*/ 317 w 326"/>
              <a:gd name="T33" fmla="*/ 24 h 298"/>
              <a:gd name="T34" fmla="*/ 172 w 326"/>
              <a:gd name="T35" fmla="*/ 24 h 298"/>
              <a:gd name="T36" fmla="*/ 172 w 326"/>
              <a:gd name="T37" fmla="*/ 89 h 298"/>
              <a:gd name="T38" fmla="*/ 171 w 326"/>
              <a:gd name="T39" fmla="*/ 111 h 298"/>
              <a:gd name="T40" fmla="*/ 308 w 326"/>
              <a:gd name="T41" fmla="*/ 111 h 298"/>
              <a:gd name="T42" fmla="*/ 308 w 326"/>
              <a:gd name="T43" fmla="*/ 13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6" h="298">
                <a:moveTo>
                  <a:pt x="308" y="135"/>
                </a:moveTo>
                <a:lnTo>
                  <a:pt x="179" y="135"/>
                </a:lnTo>
                <a:cubicBezTo>
                  <a:pt x="202" y="207"/>
                  <a:pt x="248" y="257"/>
                  <a:pt x="326" y="276"/>
                </a:cubicBezTo>
                <a:cubicBezTo>
                  <a:pt x="320" y="281"/>
                  <a:pt x="313" y="291"/>
                  <a:pt x="310" y="298"/>
                </a:cubicBezTo>
                <a:cubicBezTo>
                  <a:pt x="236" y="277"/>
                  <a:pt x="190" y="230"/>
                  <a:pt x="164" y="160"/>
                </a:cubicBezTo>
                <a:cubicBezTo>
                  <a:pt x="150" y="213"/>
                  <a:pt x="112" y="264"/>
                  <a:pt x="14" y="298"/>
                </a:cubicBezTo>
                <a:cubicBezTo>
                  <a:pt x="11" y="292"/>
                  <a:pt x="4" y="282"/>
                  <a:pt x="0" y="278"/>
                </a:cubicBezTo>
                <a:cubicBezTo>
                  <a:pt x="103" y="241"/>
                  <a:pt x="135" y="188"/>
                  <a:pt x="144" y="135"/>
                </a:cubicBezTo>
                <a:lnTo>
                  <a:pt x="17" y="135"/>
                </a:lnTo>
                <a:lnTo>
                  <a:pt x="17" y="111"/>
                </a:lnTo>
                <a:lnTo>
                  <a:pt x="146" y="111"/>
                </a:lnTo>
                <a:cubicBezTo>
                  <a:pt x="147" y="103"/>
                  <a:pt x="147" y="96"/>
                  <a:pt x="147" y="89"/>
                </a:cubicBezTo>
                <a:lnTo>
                  <a:pt x="147" y="24"/>
                </a:lnTo>
                <a:lnTo>
                  <a:pt x="6" y="24"/>
                </a:lnTo>
                <a:lnTo>
                  <a:pt x="6" y="0"/>
                </a:lnTo>
                <a:lnTo>
                  <a:pt x="317" y="0"/>
                </a:lnTo>
                <a:lnTo>
                  <a:pt x="317" y="24"/>
                </a:lnTo>
                <a:lnTo>
                  <a:pt x="172" y="24"/>
                </a:lnTo>
                <a:lnTo>
                  <a:pt x="172" y="89"/>
                </a:lnTo>
                <a:cubicBezTo>
                  <a:pt x="172" y="96"/>
                  <a:pt x="172" y="103"/>
                  <a:pt x="171" y="111"/>
                </a:cubicBezTo>
                <a:lnTo>
                  <a:pt x="308" y="111"/>
                </a:lnTo>
                <a:lnTo>
                  <a:pt x="308" y="13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 name="Line 6"/>
          <p:cNvSpPr>
            <a:spLocks noChangeShapeType="1"/>
          </p:cNvSpPr>
          <p:nvPr userDrawn="1"/>
        </p:nvSpPr>
        <p:spPr bwMode="auto">
          <a:xfrm flipV="1">
            <a:off x="4135438" y="3856038"/>
            <a:ext cx="0" cy="100013"/>
          </a:xfrm>
          <a:prstGeom prst="line">
            <a:avLst/>
          </a:prstGeom>
          <a:noFill/>
          <a:ln w="15875" cap="flat">
            <a:solidFill>
              <a:srgbClr val="ED1C2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Freeform 7"/>
          <p:cNvSpPr>
            <a:spLocks/>
          </p:cNvSpPr>
          <p:nvPr userDrawn="1"/>
        </p:nvSpPr>
        <p:spPr bwMode="auto">
          <a:xfrm>
            <a:off x="4097338" y="3800475"/>
            <a:ext cx="76200" cy="66675"/>
          </a:xfrm>
          <a:custGeom>
            <a:avLst/>
            <a:gdLst>
              <a:gd name="T0" fmla="*/ 48 w 48"/>
              <a:gd name="T1" fmla="*/ 42 h 42"/>
              <a:gd name="T2" fmla="*/ 24 w 48"/>
              <a:gd name="T3" fmla="*/ 0 h 42"/>
              <a:gd name="T4" fmla="*/ 0 w 48"/>
              <a:gd name="T5" fmla="*/ 42 h 42"/>
              <a:gd name="T6" fmla="*/ 48 w 48"/>
              <a:gd name="T7" fmla="*/ 42 h 42"/>
            </a:gdLst>
            <a:ahLst/>
            <a:cxnLst>
              <a:cxn ang="0">
                <a:pos x="T0" y="T1"/>
              </a:cxn>
              <a:cxn ang="0">
                <a:pos x="T2" y="T3"/>
              </a:cxn>
              <a:cxn ang="0">
                <a:pos x="T4" y="T5"/>
              </a:cxn>
              <a:cxn ang="0">
                <a:pos x="T6" y="T7"/>
              </a:cxn>
            </a:cxnLst>
            <a:rect l="0" t="0" r="r" b="b"/>
            <a:pathLst>
              <a:path w="48" h="42">
                <a:moveTo>
                  <a:pt x="48" y="42"/>
                </a:moveTo>
                <a:lnTo>
                  <a:pt x="24" y="0"/>
                </a:lnTo>
                <a:lnTo>
                  <a:pt x="0" y="42"/>
                </a:lnTo>
                <a:lnTo>
                  <a:pt x="48" y="42"/>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Freeform 8"/>
          <p:cNvSpPr>
            <a:spLocks noEditPoints="1"/>
          </p:cNvSpPr>
          <p:nvPr userDrawn="1"/>
        </p:nvSpPr>
        <p:spPr bwMode="auto">
          <a:xfrm>
            <a:off x="3921125" y="4005263"/>
            <a:ext cx="142875" cy="138113"/>
          </a:xfrm>
          <a:custGeom>
            <a:avLst/>
            <a:gdLst>
              <a:gd name="T0" fmla="*/ 123 w 187"/>
              <a:gd name="T1" fmla="*/ 0 h 182"/>
              <a:gd name="T2" fmla="*/ 178 w 187"/>
              <a:gd name="T3" fmla="*/ 48 h 182"/>
              <a:gd name="T4" fmla="*/ 167 w 187"/>
              <a:gd name="T5" fmla="*/ 57 h 182"/>
              <a:gd name="T6" fmla="*/ 113 w 187"/>
              <a:gd name="T7" fmla="*/ 8 h 182"/>
              <a:gd name="T8" fmla="*/ 123 w 187"/>
              <a:gd name="T9" fmla="*/ 0 h 182"/>
              <a:gd name="T10" fmla="*/ 50 w 187"/>
              <a:gd name="T11" fmla="*/ 162 h 182"/>
              <a:gd name="T12" fmla="*/ 137 w 187"/>
              <a:gd name="T13" fmla="*/ 162 h 182"/>
              <a:gd name="T14" fmla="*/ 137 w 187"/>
              <a:gd name="T15" fmla="*/ 113 h 182"/>
              <a:gd name="T16" fmla="*/ 50 w 187"/>
              <a:gd name="T17" fmla="*/ 113 h 182"/>
              <a:gd name="T18" fmla="*/ 50 w 187"/>
              <a:gd name="T19" fmla="*/ 162 h 182"/>
              <a:gd name="T20" fmla="*/ 146 w 187"/>
              <a:gd name="T21" fmla="*/ 101 h 182"/>
              <a:gd name="T22" fmla="*/ 92 w 187"/>
              <a:gd name="T23" fmla="*/ 48 h 182"/>
              <a:gd name="T24" fmla="*/ 42 w 187"/>
              <a:gd name="T25" fmla="*/ 101 h 182"/>
              <a:gd name="T26" fmla="*/ 146 w 187"/>
              <a:gd name="T27" fmla="*/ 101 h 182"/>
              <a:gd name="T28" fmla="*/ 75 w 187"/>
              <a:gd name="T29" fmla="*/ 7 h 182"/>
              <a:gd name="T30" fmla="*/ 71 w 187"/>
              <a:gd name="T31" fmla="*/ 9 h 182"/>
              <a:gd name="T32" fmla="*/ 18 w 187"/>
              <a:gd name="T33" fmla="*/ 58 h 182"/>
              <a:gd name="T34" fmla="*/ 8 w 187"/>
              <a:gd name="T35" fmla="*/ 49 h 182"/>
              <a:gd name="T36" fmla="*/ 59 w 187"/>
              <a:gd name="T37" fmla="*/ 1 h 182"/>
              <a:gd name="T38" fmla="*/ 75 w 187"/>
              <a:gd name="T39" fmla="*/ 7 h 182"/>
              <a:gd name="T40" fmla="*/ 37 w 187"/>
              <a:gd name="T41" fmla="*/ 105 h 182"/>
              <a:gd name="T42" fmla="*/ 8 w 187"/>
              <a:gd name="T43" fmla="*/ 123 h 182"/>
              <a:gd name="T44" fmla="*/ 0 w 187"/>
              <a:gd name="T45" fmla="*/ 113 h 182"/>
              <a:gd name="T46" fmla="*/ 85 w 187"/>
              <a:gd name="T47" fmla="*/ 34 h 182"/>
              <a:gd name="T48" fmla="*/ 105 w 187"/>
              <a:gd name="T49" fmla="*/ 35 h 182"/>
              <a:gd name="T50" fmla="*/ 101 w 187"/>
              <a:gd name="T51" fmla="*/ 38 h 182"/>
              <a:gd name="T52" fmla="*/ 187 w 187"/>
              <a:gd name="T53" fmla="*/ 110 h 182"/>
              <a:gd name="T54" fmla="*/ 178 w 187"/>
              <a:gd name="T55" fmla="*/ 122 h 182"/>
              <a:gd name="T56" fmla="*/ 150 w 187"/>
              <a:gd name="T57" fmla="*/ 104 h 182"/>
              <a:gd name="T58" fmla="*/ 150 w 187"/>
              <a:gd name="T59" fmla="*/ 182 h 182"/>
              <a:gd name="T60" fmla="*/ 137 w 187"/>
              <a:gd name="T61" fmla="*/ 182 h 182"/>
              <a:gd name="T62" fmla="*/ 137 w 187"/>
              <a:gd name="T63" fmla="*/ 174 h 182"/>
              <a:gd name="T64" fmla="*/ 50 w 187"/>
              <a:gd name="T65" fmla="*/ 174 h 182"/>
              <a:gd name="T66" fmla="*/ 50 w 187"/>
              <a:gd name="T67" fmla="*/ 182 h 182"/>
              <a:gd name="T68" fmla="*/ 37 w 187"/>
              <a:gd name="T69" fmla="*/ 182 h 182"/>
              <a:gd name="T70" fmla="*/ 37 w 187"/>
              <a:gd name="T71" fmla="*/ 105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182">
                <a:moveTo>
                  <a:pt x="123" y="0"/>
                </a:moveTo>
                <a:cubicBezTo>
                  <a:pt x="143" y="14"/>
                  <a:pt x="167" y="34"/>
                  <a:pt x="178" y="48"/>
                </a:cubicBezTo>
                <a:lnTo>
                  <a:pt x="167" y="57"/>
                </a:lnTo>
                <a:cubicBezTo>
                  <a:pt x="156" y="43"/>
                  <a:pt x="133" y="22"/>
                  <a:pt x="113" y="8"/>
                </a:cubicBezTo>
                <a:lnTo>
                  <a:pt x="123" y="0"/>
                </a:lnTo>
                <a:close/>
                <a:moveTo>
                  <a:pt x="50" y="162"/>
                </a:moveTo>
                <a:lnTo>
                  <a:pt x="137" y="162"/>
                </a:lnTo>
                <a:lnTo>
                  <a:pt x="137" y="113"/>
                </a:lnTo>
                <a:lnTo>
                  <a:pt x="50" y="113"/>
                </a:lnTo>
                <a:lnTo>
                  <a:pt x="50" y="162"/>
                </a:lnTo>
                <a:close/>
                <a:moveTo>
                  <a:pt x="146" y="101"/>
                </a:moveTo>
                <a:cubicBezTo>
                  <a:pt x="125" y="85"/>
                  <a:pt x="105" y="66"/>
                  <a:pt x="92" y="48"/>
                </a:cubicBezTo>
                <a:cubicBezTo>
                  <a:pt x="81" y="65"/>
                  <a:pt x="63" y="85"/>
                  <a:pt x="42" y="101"/>
                </a:cubicBezTo>
                <a:lnTo>
                  <a:pt x="146" y="101"/>
                </a:lnTo>
                <a:close/>
                <a:moveTo>
                  <a:pt x="75" y="7"/>
                </a:moveTo>
                <a:cubicBezTo>
                  <a:pt x="75" y="8"/>
                  <a:pt x="73" y="9"/>
                  <a:pt x="71" y="9"/>
                </a:cubicBezTo>
                <a:cubicBezTo>
                  <a:pt x="57" y="27"/>
                  <a:pt x="36" y="46"/>
                  <a:pt x="18" y="58"/>
                </a:cubicBezTo>
                <a:cubicBezTo>
                  <a:pt x="15" y="56"/>
                  <a:pt x="11" y="51"/>
                  <a:pt x="8" y="49"/>
                </a:cubicBezTo>
                <a:cubicBezTo>
                  <a:pt x="26" y="38"/>
                  <a:pt x="47" y="19"/>
                  <a:pt x="59" y="1"/>
                </a:cubicBezTo>
                <a:lnTo>
                  <a:pt x="75" y="7"/>
                </a:lnTo>
                <a:close/>
                <a:moveTo>
                  <a:pt x="37" y="105"/>
                </a:moveTo>
                <a:cubicBezTo>
                  <a:pt x="28" y="111"/>
                  <a:pt x="18" y="118"/>
                  <a:pt x="8" y="123"/>
                </a:cubicBezTo>
                <a:cubicBezTo>
                  <a:pt x="7" y="120"/>
                  <a:pt x="3" y="116"/>
                  <a:pt x="0" y="113"/>
                </a:cubicBezTo>
                <a:cubicBezTo>
                  <a:pt x="35" y="94"/>
                  <a:pt x="70" y="62"/>
                  <a:pt x="85" y="34"/>
                </a:cubicBezTo>
                <a:lnTo>
                  <a:pt x="105" y="35"/>
                </a:lnTo>
                <a:cubicBezTo>
                  <a:pt x="104" y="37"/>
                  <a:pt x="103" y="38"/>
                  <a:pt x="101" y="38"/>
                </a:cubicBezTo>
                <a:cubicBezTo>
                  <a:pt x="120" y="66"/>
                  <a:pt x="156" y="96"/>
                  <a:pt x="187" y="110"/>
                </a:cubicBezTo>
                <a:cubicBezTo>
                  <a:pt x="184" y="114"/>
                  <a:pt x="180" y="118"/>
                  <a:pt x="178" y="122"/>
                </a:cubicBezTo>
                <a:cubicBezTo>
                  <a:pt x="169" y="117"/>
                  <a:pt x="160" y="111"/>
                  <a:pt x="150" y="104"/>
                </a:cubicBezTo>
                <a:lnTo>
                  <a:pt x="150" y="182"/>
                </a:lnTo>
                <a:lnTo>
                  <a:pt x="137" y="182"/>
                </a:lnTo>
                <a:lnTo>
                  <a:pt x="137" y="174"/>
                </a:lnTo>
                <a:lnTo>
                  <a:pt x="50" y="174"/>
                </a:lnTo>
                <a:lnTo>
                  <a:pt x="50" y="182"/>
                </a:lnTo>
                <a:lnTo>
                  <a:pt x="37" y="182"/>
                </a:lnTo>
                <a:lnTo>
                  <a:pt x="37" y="10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Freeform 9"/>
          <p:cNvSpPr>
            <a:spLocks noEditPoints="1"/>
          </p:cNvSpPr>
          <p:nvPr userDrawn="1"/>
        </p:nvSpPr>
        <p:spPr bwMode="auto">
          <a:xfrm>
            <a:off x="4071938" y="4002088"/>
            <a:ext cx="142875" cy="141288"/>
          </a:xfrm>
          <a:custGeom>
            <a:avLst/>
            <a:gdLst>
              <a:gd name="T0" fmla="*/ 187 w 187"/>
              <a:gd name="T1" fmla="*/ 69 h 186"/>
              <a:gd name="T2" fmla="*/ 187 w 187"/>
              <a:gd name="T3" fmla="*/ 82 h 186"/>
              <a:gd name="T4" fmla="*/ 152 w 187"/>
              <a:gd name="T5" fmla="*/ 82 h 186"/>
              <a:gd name="T6" fmla="*/ 152 w 187"/>
              <a:gd name="T7" fmla="*/ 186 h 186"/>
              <a:gd name="T8" fmla="*/ 138 w 187"/>
              <a:gd name="T9" fmla="*/ 186 h 186"/>
              <a:gd name="T10" fmla="*/ 138 w 187"/>
              <a:gd name="T11" fmla="*/ 82 h 186"/>
              <a:gd name="T12" fmla="*/ 98 w 187"/>
              <a:gd name="T13" fmla="*/ 82 h 186"/>
              <a:gd name="T14" fmla="*/ 66 w 187"/>
              <a:gd name="T15" fmla="*/ 186 h 186"/>
              <a:gd name="T16" fmla="*/ 57 w 187"/>
              <a:gd name="T17" fmla="*/ 177 h 186"/>
              <a:gd name="T18" fmla="*/ 84 w 187"/>
              <a:gd name="T19" fmla="*/ 82 h 186"/>
              <a:gd name="T20" fmla="*/ 84 w 187"/>
              <a:gd name="T21" fmla="*/ 17 h 186"/>
              <a:gd name="T22" fmla="*/ 97 w 187"/>
              <a:gd name="T23" fmla="*/ 20 h 186"/>
              <a:gd name="T24" fmla="*/ 168 w 187"/>
              <a:gd name="T25" fmla="*/ 1 h 186"/>
              <a:gd name="T26" fmla="*/ 179 w 187"/>
              <a:gd name="T27" fmla="*/ 13 h 186"/>
              <a:gd name="T28" fmla="*/ 177 w 187"/>
              <a:gd name="T29" fmla="*/ 13 h 186"/>
              <a:gd name="T30" fmla="*/ 176 w 187"/>
              <a:gd name="T31" fmla="*/ 13 h 186"/>
              <a:gd name="T32" fmla="*/ 98 w 187"/>
              <a:gd name="T33" fmla="*/ 31 h 186"/>
              <a:gd name="T34" fmla="*/ 98 w 187"/>
              <a:gd name="T35" fmla="*/ 69 h 186"/>
              <a:gd name="T36" fmla="*/ 187 w 187"/>
              <a:gd name="T37" fmla="*/ 69 h 186"/>
              <a:gd name="T38" fmla="*/ 70 w 187"/>
              <a:gd name="T39" fmla="*/ 101 h 186"/>
              <a:gd name="T40" fmla="*/ 46 w 187"/>
              <a:gd name="T41" fmla="*/ 109 h 186"/>
              <a:gd name="T42" fmla="*/ 46 w 187"/>
              <a:gd name="T43" fmla="*/ 170 h 186"/>
              <a:gd name="T44" fmla="*/ 12 w 187"/>
              <a:gd name="T45" fmla="*/ 186 h 186"/>
              <a:gd name="T46" fmla="*/ 8 w 187"/>
              <a:gd name="T47" fmla="*/ 173 h 186"/>
              <a:gd name="T48" fmla="*/ 29 w 187"/>
              <a:gd name="T49" fmla="*/ 174 h 186"/>
              <a:gd name="T50" fmla="*/ 32 w 187"/>
              <a:gd name="T51" fmla="*/ 170 h 186"/>
              <a:gd name="T52" fmla="*/ 32 w 187"/>
              <a:gd name="T53" fmla="*/ 114 h 186"/>
              <a:gd name="T54" fmla="*/ 8 w 187"/>
              <a:gd name="T55" fmla="*/ 122 h 186"/>
              <a:gd name="T56" fmla="*/ 5 w 187"/>
              <a:gd name="T57" fmla="*/ 126 h 186"/>
              <a:gd name="T58" fmla="*/ 0 w 187"/>
              <a:gd name="T59" fmla="*/ 110 h 186"/>
              <a:gd name="T60" fmla="*/ 32 w 187"/>
              <a:gd name="T61" fmla="*/ 100 h 186"/>
              <a:gd name="T62" fmla="*/ 32 w 187"/>
              <a:gd name="T63" fmla="*/ 53 h 186"/>
              <a:gd name="T64" fmla="*/ 2 w 187"/>
              <a:gd name="T65" fmla="*/ 53 h 186"/>
              <a:gd name="T66" fmla="*/ 2 w 187"/>
              <a:gd name="T67" fmla="*/ 41 h 186"/>
              <a:gd name="T68" fmla="*/ 32 w 187"/>
              <a:gd name="T69" fmla="*/ 41 h 186"/>
              <a:gd name="T70" fmla="*/ 32 w 187"/>
              <a:gd name="T71" fmla="*/ 0 h 186"/>
              <a:gd name="T72" fmla="*/ 50 w 187"/>
              <a:gd name="T73" fmla="*/ 1 h 186"/>
              <a:gd name="T74" fmla="*/ 46 w 187"/>
              <a:gd name="T75" fmla="*/ 4 h 186"/>
              <a:gd name="T76" fmla="*/ 46 w 187"/>
              <a:gd name="T77" fmla="*/ 41 h 186"/>
              <a:gd name="T78" fmla="*/ 69 w 187"/>
              <a:gd name="T79" fmla="*/ 41 h 186"/>
              <a:gd name="T80" fmla="*/ 69 w 187"/>
              <a:gd name="T81" fmla="*/ 53 h 186"/>
              <a:gd name="T82" fmla="*/ 46 w 187"/>
              <a:gd name="T83" fmla="*/ 53 h 186"/>
              <a:gd name="T84" fmla="*/ 46 w 187"/>
              <a:gd name="T85" fmla="*/ 96 h 186"/>
              <a:gd name="T86" fmla="*/ 68 w 187"/>
              <a:gd name="T87" fmla="*/ 89 h 186"/>
              <a:gd name="T88" fmla="*/ 70 w 187"/>
              <a:gd name="T89" fmla="*/ 10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6">
                <a:moveTo>
                  <a:pt x="187" y="69"/>
                </a:moveTo>
                <a:lnTo>
                  <a:pt x="187" y="82"/>
                </a:lnTo>
                <a:lnTo>
                  <a:pt x="152" y="82"/>
                </a:lnTo>
                <a:lnTo>
                  <a:pt x="152" y="186"/>
                </a:lnTo>
                <a:lnTo>
                  <a:pt x="138" y="186"/>
                </a:lnTo>
                <a:lnTo>
                  <a:pt x="138" y="82"/>
                </a:lnTo>
                <a:lnTo>
                  <a:pt x="98" y="82"/>
                </a:lnTo>
                <a:cubicBezTo>
                  <a:pt x="98" y="113"/>
                  <a:pt x="94" y="156"/>
                  <a:pt x="66" y="186"/>
                </a:cubicBezTo>
                <a:cubicBezTo>
                  <a:pt x="65" y="183"/>
                  <a:pt x="60" y="179"/>
                  <a:pt x="57" y="177"/>
                </a:cubicBezTo>
                <a:cubicBezTo>
                  <a:pt x="81" y="149"/>
                  <a:pt x="84" y="112"/>
                  <a:pt x="84" y="82"/>
                </a:cubicBezTo>
                <a:lnTo>
                  <a:pt x="84" y="17"/>
                </a:lnTo>
                <a:lnTo>
                  <a:pt x="97" y="20"/>
                </a:lnTo>
                <a:cubicBezTo>
                  <a:pt x="123" y="15"/>
                  <a:pt x="151" y="8"/>
                  <a:pt x="168" y="1"/>
                </a:cubicBezTo>
                <a:lnTo>
                  <a:pt x="179" y="13"/>
                </a:lnTo>
                <a:cubicBezTo>
                  <a:pt x="179" y="13"/>
                  <a:pt x="178" y="13"/>
                  <a:pt x="177" y="13"/>
                </a:cubicBezTo>
                <a:cubicBezTo>
                  <a:pt x="177" y="13"/>
                  <a:pt x="176" y="13"/>
                  <a:pt x="176" y="13"/>
                </a:cubicBezTo>
                <a:cubicBezTo>
                  <a:pt x="157" y="20"/>
                  <a:pt x="125" y="27"/>
                  <a:pt x="98" y="31"/>
                </a:cubicBezTo>
                <a:lnTo>
                  <a:pt x="98" y="69"/>
                </a:lnTo>
                <a:lnTo>
                  <a:pt x="187" y="69"/>
                </a:lnTo>
                <a:close/>
                <a:moveTo>
                  <a:pt x="70" y="101"/>
                </a:moveTo>
                <a:lnTo>
                  <a:pt x="46" y="109"/>
                </a:lnTo>
                <a:lnTo>
                  <a:pt x="46" y="170"/>
                </a:lnTo>
                <a:cubicBezTo>
                  <a:pt x="46" y="184"/>
                  <a:pt x="39" y="186"/>
                  <a:pt x="12" y="186"/>
                </a:cubicBezTo>
                <a:cubicBezTo>
                  <a:pt x="12" y="183"/>
                  <a:pt x="10" y="177"/>
                  <a:pt x="8" y="173"/>
                </a:cubicBezTo>
                <a:cubicBezTo>
                  <a:pt x="17" y="174"/>
                  <a:pt x="26" y="174"/>
                  <a:pt x="29" y="174"/>
                </a:cubicBezTo>
                <a:cubicBezTo>
                  <a:pt x="31" y="173"/>
                  <a:pt x="32" y="173"/>
                  <a:pt x="32" y="170"/>
                </a:cubicBezTo>
                <a:lnTo>
                  <a:pt x="32" y="114"/>
                </a:lnTo>
                <a:cubicBezTo>
                  <a:pt x="23" y="117"/>
                  <a:pt x="14" y="120"/>
                  <a:pt x="8" y="122"/>
                </a:cubicBezTo>
                <a:cubicBezTo>
                  <a:pt x="8" y="124"/>
                  <a:pt x="7" y="125"/>
                  <a:pt x="5" y="126"/>
                </a:cubicBezTo>
                <a:lnTo>
                  <a:pt x="0" y="110"/>
                </a:lnTo>
                <a:cubicBezTo>
                  <a:pt x="9" y="107"/>
                  <a:pt x="20" y="104"/>
                  <a:pt x="32" y="100"/>
                </a:cubicBezTo>
                <a:lnTo>
                  <a:pt x="32" y="53"/>
                </a:lnTo>
                <a:lnTo>
                  <a:pt x="2" y="53"/>
                </a:lnTo>
                <a:lnTo>
                  <a:pt x="2" y="41"/>
                </a:lnTo>
                <a:lnTo>
                  <a:pt x="32" y="41"/>
                </a:lnTo>
                <a:lnTo>
                  <a:pt x="32" y="0"/>
                </a:lnTo>
                <a:lnTo>
                  <a:pt x="50" y="1"/>
                </a:lnTo>
                <a:cubicBezTo>
                  <a:pt x="49" y="3"/>
                  <a:pt x="48" y="4"/>
                  <a:pt x="46" y="4"/>
                </a:cubicBezTo>
                <a:lnTo>
                  <a:pt x="46" y="41"/>
                </a:lnTo>
                <a:lnTo>
                  <a:pt x="69" y="41"/>
                </a:lnTo>
                <a:lnTo>
                  <a:pt x="69" y="53"/>
                </a:lnTo>
                <a:lnTo>
                  <a:pt x="46" y="53"/>
                </a:lnTo>
                <a:lnTo>
                  <a:pt x="46" y="96"/>
                </a:lnTo>
                <a:lnTo>
                  <a:pt x="68" y="89"/>
                </a:lnTo>
                <a:lnTo>
                  <a:pt x="70" y="10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Freeform 10"/>
          <p:cNvSpPr>
            <a:spLocks noEditPoints="1"/>
          </p:cNvSpPr>
          <p:nvPr userDrawn="1"/>
        </p:nvSpPr>
        <p:spPr bwMode="auto">
          <a:xfrm>
            <a:off x="4237038" y="4006850"/>
            <a:ext cx="85725" cy="133350"/>
          </a:xfrm>
          <a:custGeom>
            <a:avLst/>
            <a:gdLst>
              <a:gd name="T0" fmla="*/ 113 w 113"/>
              <a:gd name="T1" fmla="*/ 1 h 174"/>
              <a:gd name="T2" fmla="*/ 108 w 113"/>
              <a:gd name="T3" fmla="*/ 6 h 174"/>
              <a:gd name="T4" fmla="*/ 112 w 113"/>
              <a:gd name="T5" fmla="*/ 75 h 174"/>
              <a:gd name="T6" fmla="*/ 37 w 113"/>
              <a:gd name="T7" fmla="*/ 174 h 174"/>
              <a:gd name="T8" fmla="*/ 27 w 113"/>
              <a:gd name="T9" fmla="*/ 162 h 174"/>
              <a:gd name="T10" fmla="*/ 96 w 113"/>
              <a:gd name="T11" fmla="*/ 75 h 174"/>
              <a:gd name="T12" fmla="*/ 92 w 113"/>
              <a:gd name="T13" fmla="*/ 0 h 174"/>
              <a:gd name="T14" fmla="*/ 113 w 113"/>
              <a:gd name="T15" fmla="*/ 1 h 174"/>
              <a:gd name="T16" fmla="*/ 6 w 113"/>
              <a:gd name="T17" fmla="*/ 110 h 174"/>
              <a:gd name="T18" fmla="*/ 0 w 113"/>
              <a:gd name="T19" fmla="*/ 73 h 174"/>
              <a:gd name="T20" fmla="*/ 7 w 113"/>
              <a:gd name="T21" fmla="*/ 7 h 174"/>
              <a:gd name="T22" fmla="*/ 27 w 113"/>
              <a:gd name="T23" fmla="*/ 10 h 174"/>
              <a:gd name="T24" fmla="*/ 21 w 113"/>
              <a:gd name="T25" fmla="*/ 13 h 174"/>
              <a:gd name="T26" fmla="*/ 15 w 113"/>
              <a:gd name="T27" fmla="*/ 72 h 174"/>
              <a:gd name="T28" fmla="*/ 15 w 113"/>
              <a:gd name="T29" fmla="*/ 82 h 174"/>
              <a:gd name="T30" fmla="*/ 31 w 113"/>
              <a:gd name="T31" fmla="*/ 51 h 174"/>
              <a:gd name="T32" fmla="*/ 39 w 113"/>
              <a:gd name="T33" fmla="*/ 60 h 174"/>
              <a:gd name="T34" fmla="*/ 19 w 113"/>
              <a:gd name="T35" fmla="*/ 103 h 174"/>
              <a:gd name="T36" fmla="*/ 20 w 113"/>
              <a:gd name="T37" fmla="*/ 108 h 174"/>
              <a:gd name="T38" fmla="*/ 6 w 113"/>
              <a:gd name="T39" fmla="*/ 11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3" h="174">
                <a:moveTo>
                  <a:pt x="113" y="1"/>
                </a:moveTo>
                <a:cubicBezTo>
                  <a:pt x="113" y="4"/>
                  <a:pt x="112" y="5"/>
                  <a:pt x="108" y="6"/>
                </a:cubicBezTo>
                <a:cubicBezTo>
                  <a:pt x="110" y="23"/>
                  <a:pt x="112" y="52"/>
                  <a:pt x="112" y="75"/>
                </a:cubicBezTo>
                <a:cubicBezTo>
                  <a:pt x="111" y="114"/>
                  <a:pt x="97" y="149"/>
                  <a:pt x="37" y="174"/>
                </a:cubicBezTo>
                <a:cubicBezTo>
                  <a:pt x="35" y="170"/>
                  <a:pt x="30" y="165"/>
                  <a:pt x="27" y="162"/>
                </a:cubicBezTo>
                <a:cubicBezTo>
                  <a:pt x="82" y="141"/>
                  <a:pt x="96" y="108"/>
                  <a:pt x="96" y="75"/>
                </a:cubicBezTo>
                <a:cubicBezTo>
                  <a:pt x="96" y="51"/>
                  <a:pt x="94" y="22"/>
                  <a:pt x="92" y="0"/>
                </a:cubicBezTo>
                <a:lnTo>
                  <a:pt x="113" y="1"/>
                </a:lnTo>
                <a:close/>
                <a:moveTo>
                  <a:pt x="6" y="110"/>
                </a:moveTo>
                <a:cubicBezTo>
                  <a:pt x="2" y="99"/>
                  <a:pt x="1" y="84"/>
                  <a:pt x="0" y="73"/>
                </a:cubicBezTo>
                <a:cubicBezTo>
                  <a:pt x="0" y="54"/>
                  <a:pt x="2" y="32"/>
                  <a:pt x="7" y="7"/>
                </a:cubicBezTo>
                <a:lnTo>
                  <a:pt x="27" y="10"/>
                </a:lnTo>
                <a:cubicBezTo>
                  <a:pt x="26" y="13"/>
                  <a:pt x="24" y="13"/>
                  <a:pt x="21" y="13"/>
                </a:cubicBezTo>
                <a:cubicBezTo>
                  <a:pt x="17" y="30"/>
                  <a:pt x="15" y="55"/>
                  <a:pt x="15" y="72"/>
                </a:cubicBezTo>
                <a:cubicBezTo>
                  <a:pt x="15" y="76"/>
                  <a:pt x="15" y="80"/>
                  <a:pt x="15" y="82"/>
                </a:cubicBezTo>
                <a:cubicBezTo>
                  <a:pt x="19" y="73"/>
                  <a:pt x="27" y="59"/>
                  <a:pt x="31" y="51"/>
                </a:cubicBezTo>
                <a:cubicBezTo>
                  <a:pt x="33" y="54"/>
                  <a:pt x="37" y="58"/>
                  <a:pt x="39" y="60"/>
                </a:cubicBezTo>
                <a:cubicBezTo>
                  <a:pt x="24" y="87"/>
                  <a:pt x="19" y="94"/>
                  <a:pt x="19" y="103"/>
                </a:cubicBezTo>
                <a:cubicBezTo>
                  <a:pt x="19" y="104"/>
                  <a:pt x="20" y="106"/>
                  <a:pt x="20" y="108"/>
                </a:cubicBezTo>
                <a:lnTo>
                  <a:pt x="6" y="11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2043820550"/>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281165" rtl="0" eaLnBrk="1" latinLnBrk="0" hangingPunct="1">
        <a:spcBef>
          <a:spcPct val="0"/>
        </a:spcBef>
        <a:buNone/>
        <a:defRPr kumimoji="1" sz="1300" kern="1200">
          <a:solidFill>
            <a:schemeClr val="tx1"/>
          </a:solidFill>
          <a:latin typeface="+mj-lt"/>
          <a:ea typeface="+mj-ea"/>
          <a:cs typeface="+mj-cs"/>
        </a:defRPr>
      </a:lvl1pPr>
    </p:titleStyle>
    <p:bodyStyle>
      <a:lvl1pPr marL="105436" indent="-105436" algn="l" defTabSz="281165" rtl="0" eaLnBrk="1" latinLnBrk="0" hangingPunct="1">
        <a:spcBef>
          <a:spcPct val="20000"/>
        </a:spcBef>
        <a:buFont typeface="Arial" panose="020B0604020202020204" pitchFamily="34" charset="0"/>
        <a:buChar char="•"/>
        <a:defRPr kumimoji="1" sz="1000" kern="1200">
          <a:solidFill>
            <a:schemeClr val="tx1"/>
          </a:solidFill>
          <a:latin typeface="+mn-lt"/>
          <a:ea typeface="+mn-ea"/>
          <a:cs typeface="+mn-cs"/>
        </a:defRPr>
      </a:lvl1pPr>
      <a:lvl2pPr marL="228446" indent="-87864" algn="l" defTabSz="281165" rtl="0" eaLnBrk="1" latinLnBrk="0" hangingPunct="1">
        <a:spcBef>
          <a:spcPct val="20000"/>
        </a:spcBef>
        <a:buFont typeface="Arial" panose="020B0604020202020204" pitchFamily="34" charset="0"/>
        <a:buChar char="–"/>
        <a:defRPr kumimoji="1" sz="900" kern="1200">
          <a:solidFill>
            <a:schemeClr val="tx1"/>
          </a:solidFill>
          <a:latin typeface="+mn-lt"/>
          <a:ea typeface="+mn-ea"/>
          <a:cs typeface="+mn-cs"/>
        </a:defRPr>
      </a:lvl2pPr>
      <a:lvl3pPr marL="351456"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3pPr>
      <a:lvl4pPr marL="492038"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4pPr>
      <a:lvl5pPr marL="632620"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5pPr>
      <a:lvl6pPr marL="773203"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6pPr>
      <a:lvl7pPr marL="913785"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7pPr>
      <a:lvl8pPr marL="1054367"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8pPr>
      <a:lvl9pPr marL="1194950"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9pPr>
    </p:bodyStyle>
    <p:otherStyle>
      <a:defPPr>
        <a:defRPr lang="ja-JP"/>
      </a:defPPr>
      <a:lvl1pPr marL="0" algn="l" defTabSz="281165" rtl="0" eaLnBrk="1" latinLnBrk="0" hangingPunct="1">
        <a:defRPr kumimoji="1" sz="500" kern="1200">
          <a:solidFill>
            <a:schemeClr val="tx1"/>
          </a:solidFill>
          <a:latin typeface="+mn-lt"/>
          <a:ea typeface="+mn-ea"/>
          <a:cs typeface="+mn-cs"/>
        </a:defRPr>
      </a:lvl1pPr>
      <a:lvl2pPr marL="140583" algn="l" defTabSz="281165" rtl="0" eaLnBrk="1" latinLnBrk="0" hangingPunct="1">
        <a:defRPr kumimoji="1" sz="500" kern="1200">
          <a:solidFill>
            <a:schemeClr val="tx1"/>
          </a:solidFill>
          <a:latin typeface="+mn-lt"/>
          <a:ea typeface="+mn-ea"/>
          <a:cs typeface="+mn-cs"/>
        </a:defRPr>
      </a:lvl2pPr>
      <a:lvl3pPr marL="281165" algn="l" defTabSz="281165" rtl="0" eaLnBrk="1" latinLnBrk="0" hangingPunct="1">
        <a:defRPr kumimoji="1" sz="500" kern="1200">
          <a:solidFill>
            <a:schemeClr val="tx1"/>
          </a:solidFill>
          <a:latin typeface="+mn-lt"/>
          <a:ea typeface="+mn-ea"/>
          <a:cs typeface="+mn-cs"/>
        </a:defRPr>
      </a:lvl3pPr>
      <a:lvl4pPr marL="421746" algn="l" defTabSz="281165" rtl="0" eaLnBrk="1" latinLnBrk="0" hangingPunct="1">
        <a:defRPr kumimoji="1" sz="500" kern="1200">
          <a:solidFill>
            <a:schemeClr val="tx1"/>
          </a:solidFill>
          <a:latin typeface="+mn-lt"/>
          <a:ea typeface="+mn-ea"/>
          <a:cs typeface="+mn-cs"/>
        </a:defRPr>
      </a:lvl4pPr>
      <a:lvl5pPr marL="562329" algn="l" defTabSz="281165" rtl="0" eaLnBrk="1" latinLnBrk="0" hangingPunct="1">
        <a:defRPr kumimoji="1" sz="500" kern="1200">
          <a:solidFill>
            <a:schemeClr val="tx1"/>
          </a:solidFill>
          <a:latin typeface="+mn-lt"/>
          <a:ea typeface="+mn-ea"/>
          <a:cs typeface="+mn-cs"/>
        </a:defRPr>
      </a:lvl5pPr>
      <a:lvl6pPr marL="702911" algn="l" defTabSz="281165" rtl="0" eaLnBrk="1" latinLnBrk="0" hangingPunct="1">
        <a:defRPr kumimoji="1" sz="500" kern="1200">
          <a:solidFill>
            <a:schemeClr val="tx1"/>
          </a:solidFill>
          <a:latin typeface="+mn-lt"/>
          <a:ea typeface="+mn-ea"/>
          <a:cs typeface="+mn-cs"/>
        </a:defRPr>
      </a:lvl6pPr>
      <a:lvl7pPr marL="843494" algn="l" defTabSz="281165" rtl="0" eaLnBrk="1" latinLnBrk="0" hangingPunct="1">
        <a:defRPr kumimoji="1" sz="500" kern="1200">
          <a:solidFill>
            <a:schemeClr val="tx1"/>
          </a:solidFill>
          <a:latin typeface="+mn-lt"/>
          <a:ea typeface="+mn-ea"/>
          <a:cs typeface="+mn-cs"/>
        </a:defRPr>
      </a:lvl7pPr>
      <a:lvl8pPr marL="984076" algn="l" defTabSz="281165" rtl="0" eaLnBrk="1" latinLnBrk="0" hangingPunct="1">
        <a:defRPr kumimoji="1" sz="500" kern="1200">
          <a:solidFill>
            <a:schemeClr val="tx1"/>
          </a:solidFill>
          <a:latin typeface="+mn-lt"/>
          <a:ea typeface="+mn-ea"/>
          <a:cs typeface="+mn-cs"/>
        </a:defRPr>
      </a:lvl8pPr>
      <a:lvl9pPr marL="1124658" algn="l" defTabSz="281165" rtl="0" eaLnBrk="1" latinLnBrk="0" hangingPunct="1">
        <a:defRPr kumimoji="1" sz="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7BDEA8E3-57DD-C4D2-E6D7-785B952775F3}"/>
              </a:ext>
            </a:extLst>
          </p:cNvPr>
          <p:cNvSpPr/>
          <p:nvPr/>
        </p:nvSpPr>
        <p:spPr>
          <a:xfrm>
            <a:off x="972699" y="1622477"/>
            <a:ext cx="2543606" cy="1068335"/>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月 35">
            <a:extLst>
              <a:ext uri="{FF2B5EF4-FFF2-40B4-BE49-F238E27FC236}">
                <a16:creationId xmlns:a16="http://schemas.microsoft.com/office/drawing/2014/main" id="{D3993E74-F561-6920-7EB5-0B3FD657C5AC}"/>
              </a:ext>
            </a:extLst>
          </p:cNvPr>
          <p:cNvSpPr/>
          <p:nvPr/>
        </p:nvSpPr>
        <p:spPr>
          <a:xfrm rot="11749364">
            <a:off x="3351114" y="2348051"/>
            <a:ext cx="272610" cy="551369"/>
          </a:xfrm>
          <a:prstGeom prst="moon">
            <a:avLst>
              <a:gd name="adj" fmla="val 35879"/>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四角形: 角を丸くする 36">
            <a:extLst>
              <a:ext uri="{FF2B5EF4-FFF2-40B4-BE49-F238E27FC236}">
                <a16:creationId xmlns:a16="http://schemas.microsoft.com/office/drawing/2014/main" id="{0067AAD1-1903-4F4E-CA1D-22F30885A0DE}"/>
              </a:ext>
            </a:extLst>
          </p:cNvPr>
          <p:cNvSpPr/>
          <p:nvPr/>
        </p:nvSpPr>
        <p:spPr>
          <a:xfrm>
            <a:off x="957918" y="2718764"/>
            <a:ext cx="2678226" cy="186782"/>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577ECA7B-2D96-6235-7EAE-7462F155E28F}"/>
              </a:ext>
            </a:extLst>
          </p:cNvPr>
          <p:cNvSpPr/>
          <p:nvPr/>
        </p:nvSpPr>
        <p:spPr>
          <a:xfrm>
            <a:off x="885660" y="1331863"/>
            <a:ext cx="3254540" cy="27496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7" name="テキスト ボックス 16">
            <a:extLst>
              <a:ext uri="{FF2B5EF4-FFF2-40B4-BE49-F238E27FC236}">
                <a16:creationId xmlns:a16="http://schemas.microsoft.com/office/drawing/2014/main" id="{B99B1613-5FDA-B23D-BE2B-D4B19136589C}"/>
              </a:ext>
            </a:extLst>
          </p:cNvPr>
          <p:cNvSpPr txBox="1"/>
          <p:nvPr/>
        </p:nvSpPr>
        <p:spPr>
          <a:xfrm>
            <a:off x="972699" y="1606831"/>
            <a:ext cx="2608406" cy="738664"/>
          </a:xfrm>
          <a:prstGeom prst="rect">
            <a:avLst/>
          </a:prstGeom>
          <a:noFill/>
        </p:spPr>
        <p:txBody>
          <a:bodyPr wrap="none" rtlCol="0">
            <a:spAutoFit/>
          </a:bodyPr>
          <a:lstStyle/>
          <a:p>
            <a:r>
              <a:rPr kumimoji="1" lang="ja-JP" altLang="en-US" sz="700" b="1" dirty="0">
                <a:latin typeface="メイリオ" panose="020B0604030504040204" pitchFamily="50" charset="-128"/>
                <a:ea typeface="メイリオ" panose="020B0604030504040204" pitchFamily="50" charset="-128"/>
              </a:rPr>
              <a:t>ターゲットが抱えている問題を具体的に指摘</a:t>
            </a:r>
            <a:endParaRPr kumimoji="1" lang="en-US" altLang="ja-JP" sz="700" b="1" dirty="0">
              <a:latin typeface="メイリオ" panose="020B0604030504040204" pitchFamily="50" charset="-128"/>
              <a:ea typeface="メイリオ" panose="020B0604030504040204" pitchFamily="50" charset="-128"/>
            </a:endParaRPr>
          </a:p>
          <a:p>
            <a:endParaRPr lang="en-US" altLang="ja-JP" sz="700" b="1" dirty="0">
              <a:latin typeface="メイリオ" panose="020B0604030504040204" pitchFamily="50" charset="-128"/>
              <a:ea typeface="メイリオ" panose="020B0604030504040204" pitchFamily="50" charset="-128"/>
            </a:endParaRPr>
          </a:p>
          <a:p>
            <a:r>
              <a:rPr kumimoji="1" lang="ja-JP" altLang="en-US" sz="700" b="1" dirty="0">
                <a:latin typeface="メイリオ" panose="020B0604030504040204" pitchFamily="50" charset="-128"/>
                <a:ea typeface="メイリオ" panose="020B0604030504040204" pitchFamily="50" charset="-128"/>
              </a:rPr>
              <a:t>ここをしっかり表現することで、ターゲットからこの人は</a:t>
            </a:r>
            <a:endParaRPr kumimoji="1" lang="en-US" altLang="ja-JP" sz="700" b="1" dirty="0">
              <a:latin typeface="メイリオ" panose="020B0604030504040204" pitchFamily="50" charset="-128"/>
              <a:ea typeface="メイリオ" panose="020B0604030504040204" pitchFamily="50" charset="-128"/>
            </a:endParaRPr>
          </a:p>
          <a:p>
            <a:r>
              <a:rPr lang="ja-JP" altLang="en-US" sz="700" b="1" dirty="0">
                <a:latin typeface="メイリオ" panose="020B0604030504040204" pitchFamily="50" charset="-128"/>
                <a:ea typeface="メイリオ" panose="020B0604030504040204" pitchFamily="50" charset="-128"/>
              </a:rPr>
              <a:t>私の悩みを分かってくれる味方だと認識してもらえる。</a:t>
            </a:r>
            <a:endParaRPr lang="en-US" altLang="ja-JP" sz="700" b="1" dirty="0">
              <a:latin typeface="メイリオ" panose="020B0604030504040204" pitchFamily="50" charset="-128"/>
              <a:ea typeface="メイリオ" panose="020B0604030504040204" pitchFamily="50" charset="-128"/>
            </a:endParaRPr>
          </a:p>
          <a:p>
            <a:endParaRPr kumimoji="1" lang="en-US" altLang="ja-JP" sz="700" b="1" dirty="0">
              <a:latin typeface="メイリオ" panose="020B0604030504040204" pitchFamily="50" charset="-128"/>
              <a:ea typeface="メイリオ" panose="020B0604030504040204" pitchFamily="50" charset="-128"/>
            </a:endParaRPr>
          </a:p>
          <a:p>
            <a:r>
              <a:rPr lang="ja-JP" altLang="en-US" sz="700" b="1" dirty="0">
                <a:latin typeface="メイリオ" panose="020B0604030504040204" pitchFamily="50" charset="-128"/>
                <a:ea typeface="メイリオ" panose="020B0604030504040204" pitchFamily="50" charset="-128"/>
              </a:rPr>
              <a:t>しっかりとリサーチして表現してください。</a:t>
            </a:r>
            <a:endParaRPr kumimoji="1" lang="ja-JP" altLang="en-US" sz="700" dirty="0">
              <a:latin typeface="メイリオ" panose="020B0604030504040204" pitchFamily="50" charset="-128"/>
              <a:ea typeface="メイリオ" panose="020B0604030504040204" pitchFamily="50" charset="-128"/>
            </a:endParaRPr>
          </a:p>
        </p:txBody>
      </p:sp>
      <p:pic>
        <p:nvPicPr>
          <p:cNvPr id="3" name="図 2" descr="図形&#10;&#10;低い精度で自動的に生成された説明">
            <a:extLst>
              <a:ext uri="{FF2B5EF4-FFF2-40B4-BE49-F238E27FC236}">
                <a16:creationId xmlns:a16="http://schemas.microsoft.com/office/drawing/2014/main" id="{99315F31-11D2-3873-1542-AD6A3489F9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201284" y="2067461"/>
            <a:ext cx="300087" cy="632352"/>
          </a:xfrm>
          <a:prstGeom prst="rect">
            <a:avLst/>
          </a:prstGeom>
        </p:spPr>
      </p:pic>
      <p:pic>
        <p:nvPicPr>
          <p:cNvPr id="5" name="図 4" descr="図形&#10;&#10;低い精度で自動的に生成された説明">
            <a:extLst>
              <a:ext uri="{FF2B5EF4-FFF2-40B4-BE49-F238E27FC236}">
                <a16:creationId xmlns:a16="http://schemas.microsoft.com/office/drawing/2014/main" id="{471E2A81-B1E8-6121-BC22-93C2C27D71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6795" y="1665439"/>
            <a:ext cx="273376" cy="548135"/>
          </a:xfrm>
          <a:prstGeom prst="rect">
            <a:avLst/>
          </a:prstGeom>
        </p:spPr>
      </p:pic>
      <p:sp>
        <p:nvSpPr>
          <p:cNvPr id="16" name="テキスト ボックス 15">
            <a:extLst>
              <a:ext uri="{FF2B5EF4-FFF2-40B4-BE49-F238E27FC236}">
                <a16:creationId xmlns:a16="http://schemas.microsoft.com/office/drawing/2014/main" id="{1C03D15D-204E-E628-ABF2-685953B2E521}"/>
              </a:ext>
            </a:extLst>
          </p:cNvPr>
          <p:cNvSpPr txBox="1"/>
          <p:nvPr/>
        </p:nvSpPr>
        <p:spPr>
          <a:xfrm>
            <a:off x="875095" y="1393273"/>
            <a:ext cx="2749471" cy="215444"/>
          </a:xfrm>
          <a:prstGeom prst="rect">
            <a:avLst/>
          </a:prstGeom>
          <a:noFill/>
        </p:spPr>
        <p:txBody>
          <a:bodyPr wrap="none" rtlCol="0">
            <a:spAutoFit/>
          </a:bodyPr>
          <a:lstStyle/>
          <a:p>
            <a:r>
              <a:rPr kumimoji="1" lang="ja-JP" altLang="en-US" sz="800" b="1" dirty="0">
                <a:solidFill>
                  <a:schemeClr val="bg1"/>
                </a:solidFill>
                <a:latin typeface="メイリオ" panose="020B0604030504040204" pitchFamily="50" charset="-128"/>
                <a:ea typeface="メイリオ" panose="020B0604030504040204" pitchFamily="50" charset="-128"/>
              </a:rPr>
              <a:t>（ターゲットの抱えている問題）で</a:t>
            </a:r>
            <a:r>
              <a:rPr lang="ja-JP" altLang="en-US" sz="800" b="1" dirty="0">
                <a:solidFill>
                  <a:schemeClr val="bg1"/>
                </a:solidFill>
                <a:latin typeface="メイリオ" panose="020B0604030504040204" pitchFamily="50" charset="-128"/>
                <a:ea typeface="メイリオ" panose="020B0604030504040204" pitchFamily="50" charset="-128"/>
              </a:rPr>
              <a:t>困っていませんか？</a:t>
            </a:r>
            <a:endParaRPr kumimoji="1" lang="ja-JP" altLang="en-US" sz="800" b="1" dirty="0">
              <a:solidFill>
                <a:schemeClr val="bg1"/>
              </a:solidFill>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7D64F028-8A9A-C824-0495-298580F18E17}"/>
              </a:ext>
            </a:extLst>
          </p:cNvPr>
          <p:cNvSpPr txBox="1"/>
          <p:nvPr/>
        </p:nvSpPr>
        <p:spPr>
          <a:xfrm>
            <a:off x="965390" y="2717421"/>
            <a:ext cx="2852063" cy="215444"/>
          </a:xfrm>
          <a:prstGeom prst="rect">
            <a:avLst/>
          </a:prstGeom>
          <a:noFill/>
        </p:spPr>
        <p:txBody>
          <a:bodyPr wrap="none" rtlCol="0">
            <a:spAutoFit/>
          </a:bodyPr>
          <a:lstStyle/>
          <a:p>
            <a:r>
              <a:rPr kumimoji="1" lang="ja-JP" altLang="en-US" sz="800" b="1" dirty="0">
                <a:solidFill>
                  <a:schemeClr val="bg1"/>
                </a:solidFill>
                <a:latin typeface="メイリオ" panose="020B0604030504040204" pitchFamily="50" charset="-128"/>
                <a:ea typeface="メイリオ" panose="020B0604030504040204" pitchFamily="50" charset="-128"/>
              </a:rPr>
              <a:t>でも、こんな悩み一気に解決なんてできないですよね？</a:t>
            </a:r>
          </a:p>
        </p:txBody>
      </p:sp>
      <p:sp>
        <p:nvSpPr>
          <p:cNvPr id="42" name="テキスト ボックス 41">
            <a:extLst>
              <a:ext uri="{FF2B5EF4-FFF2-40B4-BE49-F238E27FC236}">
                <a16:creationId xmlns:a16="http://schemas.microsoft.com/office/drawing/2014/main" id="{CC019A28-0E11-3B52-80EA-047D443B7E6E}"/>
              </a:ext>
            </a:extLst>
          </p:cNvPr>
          <p:cNvSpPr txBox="1"/>
          <p:nvPr/>
        </p:nvSpPr>
        <p:spPr>
          <a:xfrm>
            <a:off x="1072197" y="2891343"/>
            <a:ext cx="2787943" cy="415498"/>
          </a:xfrm>
          <a:prstGeom prst="rect">
            <a:avLst/>
          </a:prstGeom>
          <a:noFill/>
        </p:spPr>
        <p:txBody>
          <a:bodyPr wrap="none" rtlCol="0">
            <a:spAutoFit/>
          </a:bodyPr>
          <a:lstStyle/>
          <a:p>
            <a:r>
              <a:rPr kumimoji="1" lang="ja-JP" altLang="en-US" sz="700" b="1" dirty="0">
                <a:latin typeface="メイリオ" panose="020B0604030504040204" pitchFamily="50" charset="-128"/>
                <a:ea typeface="メイリオ" panose="020B0604030504040204" pitchFamily="50" charset="-128"/>
              </a:rPr>
              <a:t>ここでは、私ならあなたの抱えている問題や悩みを解決できると</a:t>
            </a:r>
            <a:endParaRPr kumimoji="1" lang="en-US" altLang="ja-JP" sz="700" b="1" dirty="0">
              <a:latin typeface="メイリオ" panose="020B0604030504040204" pitchFamily="50" charset="-128"/>
              <a:ea typeface="メイリオ" panose="020B0604030504040204" pitchFamily="50" charset="-128"/>
            </a:endParaRPr>
          </a:p>
          <a:p>
            <a:r>
              <a:rPr lang="ja-JP" altLang="en-US" sz="700" b="1" dirty="0">
                <a:latin typeface="メイリオ" panose="020B0604030504040204" pitchFamily="50" charset="-128"/>
                <a:ea typeface="メイリオ" panose="020B0604030504040204" pitchFamily="50" charset="-128"/>
              </a:rPr>
              <a:t>断言してください。そして、その理由を一言で表現する。</a:t>
            </a:r>
            <a:endParaRPr lang="en-US" altLang="ja-JP" sz="700" b="1" dirty="0">
              <a:latin typeface="メイリオ" panose="020B0604030504040204" pitchFamily="50" charset="-128"/>
              <a:ea typeface="メイリオ" panose="020B0604030504040204" pitchFamily="50" charset="-128"/>
            </a:endParaRPr>
          </a:p>
          <a:p>
            <a:r>
              <a:rPr kumimoji="1" lang="ja-JP" altLang="en-US" sz="700" b="1" dirty="0">
                <a:latin typeface="メイリオ" panose="020B0604030504040204" pitchFamily="50" charset="-128"/>
                <a:ea typeface="メイリオ" panose="020B0604030504040204" pitchFamily="50" charset="-128"/>
              </a:rPr>
              <a:t>〇〇〇だから解決できます！</a:t>
            </a:r>
          </a:p>
        </p:txBody>
      </p:sp>
      <p:sp>
        <p:nvSpPr>
          <p:cNvPr id="2" name="テキスト ボックス 1">
            <a:extLst>
              <a:ext uri="{FF2B5EF4-FFF2-40B4-BE49-F238E27FC236}">
                <a16:creationId xmlns:a16="http://schemas.microsoft.com/office/drawing/2014/main" id="{DEE0A99F-4109-37CD-34FC-F8E42D02A422}"/>
              </a:ext>
            </a:extLst>
          </p:cNvPr>
          <p:cNvSpPr txBox="1"/>
          <p:nvPr/>
        </p:nvSpPr>
        <p:spPr>
          <a:xfrm>
            <a:off x="4147961" y="2690270"/>
            <a:ext cx="2852063" cy="338554"/>
          </a:xfrm>
          <a:prstGeom prst="rect">
            <a:avLst/>
          </a:prstGeom>
          <a:noFill/>
        </p:spPr>
        <p:txBody>
          <a:bodyPr wrap="square" rtlCol="0">
            <a:spAutoFit/>
          </a:bodyPr>
          <a:lstStyle/>
          <a:p>
            <a:r>
              <a:rPr kumimoji="1" lang="en-US" altLang="ja-JP" sz="800" b="1" dirty="0">
                <a:latin typeface="メイリオ" panose="020B0604030504040204" pitchFamily="50" charset="-128"/>
                <a:ea typeface="メイリオ" panose="020B0604030504040204" pitchFamily="50" charset="-128"/>
              </a:rPr>
              <a:t>CTA</a:t>
            </a:r>
            <a:r>
              <a:rPr kumimoji="1" lang="ja-JP" altLang="en-US" sz="800" b="1" dirty="0">
                <a:latin typeface="メイリオ" panose="020B0604030504040204" pitchFamily="50" charset="-128"/>
                <a:ea typeface="メイリオ" panose="020B0604030504040204" pitchFamily="50" charset="-128"/>
              </a:rPr>
              <a:t>（</a:t>
            </a:r>
            <a:r>
              <a:rPr kumimoji="1" lang="en-US" altLang="ja-JP" sz="800" b="1" dirty="0">
                <a:latin typeface="メイリオ" panose="020B0604030504040204" pitchFamily="50" charset="-128"/>
                <a:ea typeface="メイリオ" panose="020B0604030504040204" pitchFamily="50" charset="-128"/>
              </a:rPr>
              <a:t>Call To Action</a:t>
            </a:r>
            <a:r>
              <a:rPr kumimoji="1" lang="ja-JP" altLang="en-US" sz="800" b="1" dirty="0">
                <a:latin typeface="メイリオ" panose="020B0604030504040204" pitchFamily="50" charset="-128"/>
                <a:ea typeface="メイリオ" panose="020B0604030504040204" pitchFamily="50" charset="-128"/>
              </a:rPr>
              <a:t>）部分　行動要請です。</a:t>
            </a:r>
            <a:endParaRPr kumimoji="1" lang="en-US" altLang="ja-JP" sz="800" b="1" dirty="0">
              <a:latin typeface="メイリオ" panose="020B0604030504040204" pitchFamily="50" charset="-128"/>
              <a:ea typeface="メイリオ" panose="020B0604030504040204" pitchFamily="50" charset="-128"/>
            </a:endParaRPr>
          </a:p>
          <a:p>
            <a:r>
              <a:rPr lang="ja-JP" altLang="en-US" sz="800" b="1" dirty="0">
                <a:latin typeface="メイリオ" panose="020B0604030504040204" pitchFamily="50" charset="-128"/>
                <a:ea typeface="メイリオ" panose="020B0604030504040204" pitchFamily="50" charset="-128"/>
              </a:rPr>
              <a:t>明確に「お電話下さい」と表現してください。</a:t>
            </a:r>
            <a:endParaRPr kumimoji="1" lang="ja-JP" altLang="en-US" sz="700" b="1" dirty="0">
              <a:latin typeface="メイリオ" panose="020B0604030504040204" pitchFamily="50" charset="-128"/>
              <a:ea typeface="メイリオ" panose="020B0604030504040204" pitchFamily="50" charset="-128"/>
            </a:endParaRPr>
          </a:p>
        </p:txBody>
      </p:sp>
      <p:pic>
        <p:nvPicPr>
          <p:cNvPr id="8" name="図 7" descr="図形&#10;&#10;低い精度で自動的に生成された説明">
            <a:extLst>
              <a:ext uri="{FF2B5EF4-FFF2-40B4-BE49-F238E27FC236}">
                <a16:creationId xmlns:a16="http://schemas.microsoft.com/office/drawing/2014/main" id="{9D392F45-2315-35D8-2858-F46F4FB0ED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7441" y="2647827"/>
            <a:ext cx="688413" cy="688413"/>
          </a:xfrm>
          <a:prstGeom prst="rect">
            <a:avLst/>
          </a:prstGeom>
        </p:spPr>
      </p:pic>
      <p:sp>
        <p:nvSpPr>
          <p:cNvPr id="12" name="テキスト ボックス 11">
            <a:extLst>
              <a:ext uri="{FF2B5EF4-FFF2-40B4-BE49-F238E27FC236}">
                <a16:creationId xmlns:a16="http://schemas.microsoft.com/office/drawing/2014/main" id="{07003517-5E1A-F78D-CA6E-85A685CA7542}"/>
              </a:ext>
            </a:extLst>
          </p:cNvPr>
          <p:cNvSpPr txBox="1"/>
          <p:nvPr/>
        </p:nvSpPr>
        <p:spPr>
          <a:xfrm>
            <a:off x="4250870" y="2974014"/>
            <a:ext cx="2957333" cy="307777"/>
          </a:xfrm>
          <a:prstGeom prst="rect">
            <a:avLst/>
          </a:prstGeom>
          <a:noFill/>
        </p:spPr>
        <p:txBody>
          <a:bodyPr wrap="square" rtlCol="0">
            <a:spAutoFit/>
          </a:bodyPr>
          <a:lstStyle/>
          <a:p>
            <a:r>
              <a:rPr lang="ja-JP" altLang="en-US" sz="700" b="1" dirty="0">
                <a:latin typeface="メイリオ" panose="020B0604030504040204" pitchFamily="50" charset="-128"/>
                <a:ea typeface="メイリオ" panose="020B0604030504040204" pitchFamily="50" charset="-128"/>
              </a:rPr>
              <a:t>まずは私・山田までお電話ください！</a:t>
            </a:r>
            <a:r>
              <a:rPr lang="ja-JP" altLang="en-US" sz="600" b="1" dirty="0">
                <a:solidFill>
                  <a:srgbClr val="F80208"/>
                </a:solidFill>
                <a:latin typeface="メイリオ" panose="020B0604030504040204" pitchFamily="50" charset="-128"/>
                <a:ea typeface="メイリオ" panose="020B0604030504040204" pitchFamily="50" charset="-128"/>
              </a:rPr>
              <a:t>（</a:t>
            </a:r>
            <a:r>
              <a:rPr lang="en-US" altLang="ja-JP" sz="600" b="1" dirty="0">
                <a:solidFill>
                  <a:srgbClr val="F80208"/>
                </a:solidFill>
                <a:latin typeface="メイリオ" panose="020B0604030504040204" pitchFamily="50" charset="-128"/>
                <a:ea typeface="メイリオ" panose="020B0604030504040204" pitchFamily="50" charset="-128"/>
              </a:rPr>
              <a:t>Tel:080-0000-0000</a:t>
            </a:r>
            <a:r>
              <a:rPr lang="ja-JP" altLang="en-US" sz="600" b="1" dirty="0">
                <a:solidFill>
                  <a:srgbClr val="F80208"/>
                </a:solidFill>
                <a:latin typeface="メイリオ" panose="020B0604030504040204" pitchFamily="50" charset="-128"/>
                <a:ea typeface="メイリオ" panose="020B0604030504040204" pitchFamily="50" charset="-128"/>
              </a:rPr>
              <a:t>）</a:t>
            </a:r>
            <a:endParaRPr lang="en-US" altLang="ja-JP" sz="600" b="1" dirty="0">
              <a:solidFill>
                <a:srgbClr val="F80208"/>
              </a:solidFill>
              <a:latin typeface="メイリオ" panose="020B0604030504040204" pitchFamily="50" charset="-128"/>
              <a:ea typeface="メイリオ" panose="020B0604030504040204" pitchFamily="50" charset="-128"/>
            </a:endParaRPr>
          </a:p>
          <a:p>
            <a:r>
              <a:rPr lang="ja-JP" altLang="en-US" sz="700" b="1" dirty="0">
                <a:latin typeface="メイリオ" panose="020B0604030504040204" pitchFamily="50" charset="-128"/>
                <a:ea typeface="メイリオ" panose="020B0604030504040204" pitchFamily="50" charset="-128"/>
              </a:rPr>
              <a:t>　　　　　あなたの悩み、解決させてみせます！</a:t>
            </a:r>
            <a:endParaRPr kumimoji="1" lang="ja-JP" altLang="en-US" sz="700" b="1"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604B4799-D7A0-4AE5-E86D-E1CDD8B7BEBD}"/>
              </a:ext>
            </a:extLst>
          </p:cNvPr>
          <p:cNvSpPr txBox="1"/>
          <p:nvPr/>
        </p:nvSpPr>
        <p:spPr>
          <a:xfrm>
            <a:off x="4284852" y="1482999"/>
            <a:ext cx="3057247" cy="630942"/>
          </a:xfrm>
          <a:prstGeom prst="rect">
            <a:avLst/>
          </a:prstGeom>
          <a:noFill/>
        </p:spPr>
        <p:txBody>
          <a:bodyPr wrap="none" rtlCol="0">
            <a:spAutoFit/>
          </a:bodyPr>
          <a:lstStyle/>
          <a:p>
            <a:r>
              <a:rPr kumimoji="1" lang="ja-JP" altLang="en-US" sz="700" b="1" dirty="0">
                <a:latin typeface="メイリオ" panose="020B0604030504040204" pitchFamily="50" charset="-128"/>
                <a:ea typeface="メイリオ" panose="020B0604030504040204" pitchFamily="50" charset="-128"/>
              </a:rPr>
              <a:t>ターゲットが抱えている問題・悩みを解決できる具体的理由を端的に</a:t>
            </a:r>
            <a:endParaRPr kumimoji="1" lang="en-US" altLang="ja-JP" sz="700" b="1" dirty="0">
              <a:latin typeface="メイリオ" panose="020B0604030504040204" pitchFamily="50" charset="-128"/>
              <a:ea typeface="メイリオ" panose="020B0604030504040204" pitchFamily="50" charset="-128"/>
            </a:endParaRPr>
          </a:p>
          <a:p>
            <a:r>
              <a:rPr lang="ja-JP" altLang="en-US" sz="700" b="1" dirty="0">
                <a:latin typeface="メイリオ" panose="020B0604030504040204" pitchFamily="50" charset="-128"/>
                <a:ea typeface="メイリオ" panose="020B0604030504040204" pitchFamily="50" charset="-128"/>
              </a:rPr>
              <a:t>分かりやすく掲載。図解などを使うと理解してもらいやすいです。</a:t>
            </a:r>
            <a:endParaRPr lang="en-US" altLang="ja-JP" sz="700" b="1" dirty="0">
              <a:latin typeface="メイリオ" panose="020B0604030504040204" pitchFamily="50" charset="-128"/>
              <a:ea typeface="メイリオ" panose="020B0604030504040204" pitchFamily="50" charset="-128"/>
            </a:endParaRPr>
          </a:p>
          <a:p>
            <a:endParaRPr kumimoji="1" lang="en-US" altLang="ja-JP" sz="700" b="1" dirty="0">
              <a:latin typeface="メイリオ" panose="020B0604030504040204" pitchFamily="50" charset="-128"/>
              <a:ea typeface="メイリオ" panose="020B0604030504040204" pitchFamily="50" charset="-128"/>
            </a:endParaRPr>
          </a:p>
          <a:p>
            <a:r>
              <a:rPr kumimoji="1" lang="ja-JP" altLang="en-US" sz="700" b="1" dirty="0">
                <a:latin typeface="メイリオ" panose="020B0604030504040204" pitchFamily="50" charset="-128"/>
                <a:ea typeface="メイリオ" panose="020B0604030504040204" pitchFamily="50" charset="-128"/>
              </a:rPr>
              <a:t>あなたに仕事を依頼したら問題が解決できる証拠部分になりますので、</a:t>
            </a:r>
            <a:endParaRPr kumimoji="1" lang="en-US" altLang="ja-JP" sz="700" b="1" dirty="0">
              <a:latin typeface="メイリオ" panose="020B0604030504040204" pitchFamily="50" charset="-128"/>
              <a:ea typeface="メイリオ" panose="020B0604030504040204" pitchFamily="50" charset="-128"/>
            </a:endParaRPr>
          </a:p>
          <a:p>
            <a:r>
              <a:rPr lang="ja-JP" altLang="en-US" sz="700" b="1">
                <a:latin typeface="メイリオ" panose="020B0604030504040204" pitchFamily="50" charset="-128"/>
                <a:ea typeface="メイリオ" panose="020B0604030504040204" pitchFamily="50" charset="-128"/>
              </a:rPr>
              <a:t>一番力を入れて表現しましょう！</a:t>
            </a:r>
            <a:endParaRPr kumimoji="1" lang="en-US" altLang="ja-JP" sz="700" b="1" dirty="0">
              <a:latin typeface="メイリオ" panose="020B0604030504040204" pitchFamily="50" charset="-128"/>
              <a:ea typeface="メイリオ" panose="020B0604030504040204" pitchFamily="50" charset="-128"/>
            </a:endParaRPr>
          </a:p>
        </p:txBody>
      </p:sp>
      <p:sp>
        <p:nvSpPr>
          <p:cNvPr id="18" name="四角形: 角を丸くする 17">
            <a:extLst>
              <a:ext uri="{FF2B5EF4-FFF2-40B4-BE49-F238E27FC236}">
                <a16:creationId xmlns:a16="http://schemas.microsoft.com/office/drawing/2014/main" id="{46FE0478-1994-B8DA-D26C-0D82634D4124}"/>
              </a:ext>
            </a:extLst>
          </p:cNvPr>
          <p:cNvSpPr/>
          <p:nvPr/>
        </p:nvSpPr>
        <p:spPr>
          <a:xfrm>
            <a:off x="4246375" y="1437620"/>
            <a:ext cx="3061326" cy="1068335"/>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四角形: 角を丸くする 18">
            <a:extLst>
              <a:ext uri="{FF2B5EF4-FFF2-40B4-BE49-F238E27FC236}">
                <a16:creationId xmlns:a16="http://schemas.microsoft.com/office/drawing/2014/main" id="{3C279C9F-7CE0-6154-5CF3-95105B2144E8}"/>
              </a:ext>
            </a:extLst>
          </p:cNvPr>
          <p:cNvSpPr/>
          <p:nvPr/>
        </p:nvSpPr>
        <p:spPr>
          <a:xfrm>
            <a:off x="4194554" y="2646779"/>
            <a:ext cx="2609942" cy="604809"/>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四角形: 角を丸くする 21">
            <a:extLst>
              <a:ext uri="{FF2B5EF4-FFF2-40B4-BE49-F238E27FC236}">
                <a16:creationId xmlns:a16="http://schemas.microsoft.com/office/drawing/2014/main" id="{8CE26254-64EA-93BE-DAC0-0BDC81BC6B78}"/>
              </a:ext>
            </a:extLst>
          </p:cNvPr>
          <p:cNvSpPr/>
          <p:nvPr/>
        </p:nvSpPr>
        <p:spPr>
          <a:xfrm>
            <a:off x="1066291" y="2926140"/>
            <a:ext cx="2807477" cy="316645"/>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866656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2889</TotalTime>
  <Words>199</Words>
  <Application>Microsoft Office PowerPoint</Application>
  <PresentationFormat>ユーザー設定</PresentationFormat>
  <Paragraphs>21</Paragraphs>
  <Slides>1</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メイリオ</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mht6</dc:creator>
  <cp:lastModifiedBy>洌崎博一</cp:lastModifiedBy>
  <cp:revision>57</cp:revision>
  <cp:lastPrinted>2021-11-09T08:55:10Z</cp:lastPrinted>
  <dcterms:created xsi:type="dcterms:W3CDTF">2015-02-26T01:18:33Z</dcterms:created>
  <dcterms:modified xsi:type="dcterms:W3CDTF">2023-01-29T08:21:22Z</dcterms:modified>
</cp:coreProperties>
</file>